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97FE-6E90-49AF-9313-7826963E4270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55D0E-3610-47B6-8532-A0CB45BF84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01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5D0E-3610-47B6-8532-A0CB45BF8442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BE92B6D-CC33-4B06-9B32-57AE1D62F20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33A970-B8CE-48C4-A9D2-7BF9F16D83BB}" type="datetimeFigureOut">
              <a:rPr lang="tr-TR" smtClean="0"/>
              <a:pPr/>
              <a:t>3.12.2024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9E74C7B-5690-47F4-9411-314C77CD8D9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1" r:id="rId1"/>
    <p:sldLayoutId id="2147484482" r:id="rId2"/>
    <p:sldLayoutId id="2147484483" r:id="rId3"/>
    <p:sldLayoutId id="2147484484" r:id="rId4"/>
    <p:sldLayoutId id="2147484485" r:id="rId5"/>
    <p:sldLayoutId id="2147484486" r:id="rId6"/>
    <p:sldLayoutId id="2147484487" r:id="rId7"/>
    <p:sldLayoutId id="2147484488" r:id="rId8"/>
    <p:sldLayoutId id="2147484489" r:id="rId9"/>
    <p:sldLayoutId id="2147484490" r:id="rId10"/>
    <p:sldLayoutId id="2147484491" r:id="rId11"/>
    <p:sldLayoutId id="214748449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1" name="Rectangle 3"/>
          <p:cNvSpPr>
            <a:spLocks noChangeArrowheads="1"/>
          </p:cNvSpPr>
          <p:nvPr/>
        </p:nvSpPr>
        <p:spPr bwMode="auto">
          <a:xfrm>
            <a:off x="3563888" y="1566823"/>
            <a:ext cx="2159620" cy="792708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tr-TR" sz="1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DAİRE BAŞKANLIĞI   </a:t>
            </a:r>
          </a:p>
          <a:p>
            <a:pPr algn="ctr"/>
            <a:r>
              <a:rPr lang="tr-TR" sz="1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Memet</a:t>
            </a:r>
            <a:r>
              <a:rPr lang="tr-TR" sz="1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TÜFEKÇİ </a:t>
            </a:r>
          </a:p>
          <a:p>
            <a:pPr algn="ctr"/>
            <a:r>
              <a:rPr lang="tr-TR" sz="1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Daire Başkanı</a:t>
            </a:r>
            <a:endParaRPr lang="tr-TR" sz="10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6372" name="Rectangle 4"/>
          <p:cNvSpPr>
            <a:spLocks noChangeArrowheads="1"/>
          </p:cNvSpPr>
          <p:nvPr/>
        </p:nvSpPr>
        <p:spPr bwMode="auto">
          <a:xfrm>
            <a:off x="251520" y="3079699"/>
            <a:ext cx="1619250" cy="576262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00"/>
                </a:solidFill>
              </a:rPr>
              <a:t>BÜTÇE VE PERFORMANS PROGRAMI</a:t>
            </a:r>
          </a:p>
          <a:p>
            <a:pPr algn="ctr"/>
            <a:r>
              <a:rPr lang="tr-TR" sz="800" dirty="0">
                <a:solidFill>
                  <a:srgbClr val="FFFF00"/>
                </a:solidFill>
              </a:rPr>
              <a:t>ŞUBE MÜDÜRLÜĞÜ</a:t>
            </a:r>
          </a:p>
        </p:txBody>
      </p:sp>
      <p:sp>
        <p:nvSpPr>
          <p:cNvPr id="826373" name="Line 5"/>
          <p:cNvSpPr>
            <a:spLocks noChangeShapeType="1"/>
          </p:cNvSpPr>
          <p:nvPr/>
        </p:nvSpPr>
        <p:spPr bwMode="auto">
          <a:xfrm>
            <a:off x="4427984" y="2359531"/>
            <a:ext cx="0" cy="419214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6374" name="Line 6"/>
          <p:cNvSpPr>
            <a:spLocks noChangeShapeType="1"/>
          </p:cNvSpPr>
          <p:nvPr/>
        </p:nvSpPr>
        <p:spPr bwMode="auto">
          <a:xfrm flipH="1">
            <a:off x="1051951" y="2778374"/>
            <a:ext cx="6642720" cy="2554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826377" name="Rectangle 9"/>
          <p:cNvSpPr>
            <a:spLocks noChangeArrowheads="1"/>
          </p:cNvSpPr>
          <p:nvPr/>
        </p:nvSpPr>
        <p:spPr bwMode="auto">
          <a:xfrm>
            <a:off x="251520" y="3917904"/>
            <a:ext cx="1619250" cy="446629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İbrahim Halil ÜNLÜ</a:t>
            </a:r>
          </a:p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Şube Müdür V.</a:t>
            </a:r>
          </a:p>
        </p:txBody>
      </p:sp>
      <p:sp>
        <p:nvSpPr>
          <p:cNvPr id="826379" name="Line 11"/>
          <p:cNvSpPr>
            <a:spLocks noChangeShapeType="1"/>
          </p:cNvSpPr>
          <p:nvPr/>
        </p:nvSpPr>
        <p:spPr bwMode="auto">
          <a:xfrm>
            <a:off x="7694671" y="2803714"/>
            <a:ext cx="0" cy="12046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6382" name="Line 14"/>
          <p:cNvSpPr>
            <a:spLocks noChangeShapeType="1"/>
          </p:cNvSpPr>
          <p:nvPr/>
        </p:nvSpPr>
        <p:spPr bwMode="auto">
          <a:xfrm>
            <a:off x="4949577" y="2778374"/>
            <a:ext cx="0" cy="1458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6388" name="Rectangle 20"/>
          <p:cNvSpPr>
            <a:spLocks noChangeArrowheads="1"/>
          </p:cNvSpPr>
          <p:nvPr/>
        </p:nvSpPr>
        <p:spPr bwMode="auto">
          <a:xfrm>
            <a:off x="4104258" y="3079947"/>
            <a:ext cx="1827510" cy="564953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İÇ KONTROL VE ÖN MALİ KONTROL</a:t>
            </a:r>
          </a:p>
          <a:p>
            <a:pPr algn="ctr"/>
            <a:r>
              <a:rPr lang="tr-TR" sz="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ŞUBE MÜDÜRLÜĞÜ</a:t>
            </a:r>
          </a:p>
        </p:txBody>
      </p:sp>
      <p:sp>
        <p:nvSpPr>
          <p:cNvPr id="826389" name="Rectangle 21"/>
          <p:cNvSpPr>
            <a:spLocks noChangeArrowheads="1"/>
          </p:cNvSpPr>
          <p:nvPr/>
        </p:nvSpPr>
        <p:spPr bwMode="auto">
          <a:xfrm>
            <a:off x="6444208" y="3079947"/>
            <a:ext cx="2160240" cy="545904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MUHASEBE, KESİN HESAP VE RAPORLAMA</a:t>
            </a:r>
          </a:p>
          <a:p>
            <a:pPr algn="ctr"/>
            <a:r>
              <a:rPr lang="tr-TR" sz="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ŞUBE MÜDÜRLÜĞÜ</a:t>
            </a:r>
          </a:p>
        </p:txBody>
      </p:sp>
      <p:sp>
        <p:nvSpPr>
          <p:cNvPr id="826393" name="Rectangle 25"/>
          <p:cNvSpPr>
            <a:spLocks noChangeArrowheads="1"/>
          </p:cNvSpPr>
          <p:nvPr/>
        </p:nvSpPr>
        <p:spPr bwMode="auto">
          <a:xfrm>
            <a:off x="6444208" y="4656089"/>
            <a:ext cx="2160239" cy="936203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Şef İbrahim TANRIAŞIKI</a:t>
            </a:r>
          </a:p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Şef Ayşe AVAN</a:t>
            </a:r>
          </a:p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Tekniker Recep GÜN</a:t>
            </a:r>
          </a:p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Memur Sedat YAĞMUR</a:t>
            </a:r>
          </a:p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Memur Mehmet ŞEYHANLI</a:t>
            </a:r>
          </a:p>
          <a:p>
            <a:pPr algn="ctr"/>
            <a:endParaRPr lang="tr-TR" sz="8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6403" name="Line 35"/>
          <p:cNvSpPr>
            <a:spLocks noChangeShapeType="1"/>
          </p:cNvSpPr>
          <p:nvPr/>
        </p:nvSpPr>
        <p:spPr bwMode="auto">
          <a:xfrm>
            <a:off x="1051951" y="3644901"/>
            <a:ext cx="0" cy="10795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826406" name="Line 38"/>
          <p:cNvSpPr>
            <a:spLocks noChangeShapeType="1"/>
          </p:cNvSpPr>
          <p:nvPr/>
        </p:nvSpPr>
        <p:spPr bwMode="auto">
          <a:xfrm>
            <a:off x="1046463" y="2778745"/>
            <a:ext cx="5488" cy="145429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826414" name="Line 46"/>
          <p:cNvSpPr>
            <a:spLocks noChangeShapeType="1"/>
          </p:cNvSpPr>
          <p:nvPr/>
        </p:nvSpPr>
        <p:spPr bwMode="auto">
          <a:xfrm flipH="1">
            <a:off x="2984473" y="3634165"/>
            <a:ext cx="0" cy="142875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6422" name="Rectangle 54"/>
          <p:cNvSpPr>
            <a:spLocks noChangeArrowheads="1"/>
          </p:cNvSpPr>
          <p:nvPr/>
        </p:nvSpPr>
        <p:spPr bwMode="auto">
          <a:xfrm>
            <a:off x="71698" y="49345"/>
            <a:ext cx="9144000" cy="860425"/>
          </a:xfrm>
          <a:prstGeom prst="rect">
            <a:avLst/>
          </a:prstGeom>
          <a:solidFill>
            <a:srgbClr val="0066F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 dirty="0">
                <a:solidFill>
                  <a:srgbClr val="FFFF00"/>
                </a:solidFill>
                <a:latin typeface="Tahoma" pitchFamily="34" charset="0"/>
              </a:rPr>
              <a:t>STRATEJİ GELİŞTİRME </a:t>
            </a:r>
            <a:r>
              <a:rPr lang="tr-TR" sz="1800" b="1" dirty="0">
                <a:solidFill>
                  <a:srgbClr val="FFFF00"/>
                </a:solidFill>
                <a:latin typeface="Tahoma" pitchFamily="34" charset="0"/>
              </a:rPr>
              <a:t>DAİRE BAŞKANLIĞI</a:t>
            </a:r>
          </a:p>
          <a:p>
            <a:pPr algn="ctr"/>
            <a:r>
              <a:rPr lang="tr-TR" sz="1800" b="1" dirty="0">
                <a:solidFill>
                  <a:srgbClr val="FFFF00"/>
                </a:solidFill>
                <a:latin typeface="Tahoma" pitchFamily="34" charset="0"/>
              </a:rPr>
              <a:t>TEŞKİLAT ŞEMASI</a:t>
            </a:r>
          </a:p>
        </p:txBody>
      </p:sp>
      <p:sp>
        <p:nvSpPr>
          <p:cNvPr id="57" name="Line 43"/>
          <p:cNvSpPr>
            <a:spLocks noChangeShapeType="1"/>
          </p:cNvSpPr>
          <p:nvPr/>
        </p:nvSpPr>
        <p:spPr bwMode="auto">
          <a:xfrm flipH="1">
            <a:off x="4949577" y="3644901"/>
            <a:ext cx="0" cy="132139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60" name="Line 24"/>
          <p:cNvSpPr>
            <a:spLocks noChangeShapeType="1"/>
          </p:cNvSpPr>
          <p:nvPr/>
        </p:nvSpPr>
        <p:spPr bwMode="auto">
          <a:xfrm>
            <a:off x="4949577" y="4364533"/>
            <a:ext cx="0" cy="123034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25"/>
          <p:cNvSpPr>
            <a:spLocks noChangeArrowheads="1"/>
          </p:cNvSpPr>
          <p:nvPr/>
        </p:nvSpPr>
        <p:spPr bwMode="auto">
          <a:xfrm>
            <a:off x="2094672" y="4678093"/>
            <a:ext cx="1619248" cy="728028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tr-TR" sz="8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Memur Salih KILIÇ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094672" y="3917904"/>
            <a:ext cx="1619249" cy="446132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İbrahim Halil ÜNLÜ</a:t>
            </a:r>
          </a:p>
          <a:p>
            <a:pPr algn="ctr"/>
            <a:r>
              <a:rPr lang="tr-TR" sz="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Şube Müdür V.</a:t>
            </a:r>
          </a:p>
        </p:txBody>
      </p:sp>
      <p:sp>
        <p:nvSpPr>
          <p:cNvPr id="67" name="Rectangle 45"/>
          <p:cNvSpPr>
            <a:spLocks noChangeArrowheads="1"/>
          </p:cNvSpPr>
          <p:nvPr/>
        </p:nvSpPr>
        <p:spPr bwMode="auto">
          <a:xfrm>
            <a:off x="6444208" y="3917904"/>
            <a:ext cx="2160240" cy="446132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Meryem KÖSE</a:t>
            </a:r>
            <a:endParaRPr lang="tr-TR" sz="10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Şube Müdür V.</a:t>
            </a:r>
          </a:p>
        </p:txBody>
      </p:sp>
      <p:sp>
        <p:nvSpPr>
          <p:cNvPr id="68" name="Line 14"/>
          <p:cNvSpPr>
            <a:spLocks noChangeShapeType="1"/>
          </p:cNvSpPr>
          <p:nvPr/>
        </p:nvSpPr>
        <p:spPr bwMode="auto">
          <a:xfrm>
            <a:off x="7703206" y="3625851"/>
            <a:ext cx="0" cy="13493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Line 46"/>
          <p:cNvSpPr>
            <a:spLocks noChangeShapeType="1"/>
          </p:cNvSpPr>
          <p:nvPr/>
        </p:nvSpPr>
        <p:spPr bwMode="auto">
          <a:xfrm flipH="1">
            <a:off x="7703206" y="4344692"/>
            <a:ext cx="0" cy="142875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Line 43"/>
          <p:cNvSpPr>
            <a:spLocks noChangeShapeType="1"/>
          </p:cNvSpPr>
          <p:nvPr/>
        </p:nvSpPr>
        <p:spPr bwMode="auto">
          <a:xfrm flipH="1">
            <a:off x="1046463" y="4364036"/>
            <a:ext cx="0" cy="247061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78" name="Rectangle 25"/>
          <p:cNvSpPr>
            <a:spLocks noChangeArrowheads="1"/>
          </p:cNvSpPr>
          <p:nvPr/>
        </p:nvSpPr>
        <p:spPr bwMode="auto">
          <a:xfrm>
            <a:off x="187390" y="4764150"/>
            <a:ext cx="1619250" cy="720079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Memur Salih KILIÇ</a:t>
            </a:r>
          </a:p>
          <a:p>
            <a:pPr algn="ctr"/>
            <a:endParaRPr lang="tr-TR" sz="8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 flipV="1">
            <a:off x="4427984" y="2492896"/>
            <a:ext cx="1503784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5940152" y="2220730"/>
            <a:ext cx="1440160" cy="432048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YAZI İŞLERİ</a:t>
            </a:r>
          </a:p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Emel GENÇOĞLU</a:t>
            </a:r>
          </a:p>
        </p:txBody>
      </p:sp>
      <p:sp>
        <p:nvSpPr>
          <p:cNvPr id="51" name="Rectangle 20"/>
          <p:cNvSpPr>
            <a:spLocks noChangeArrowheads="1"/>
          </p:cNvSpPr>
          <p:nvPr/>
        </p:nvSpPr>
        <p:spPr bwMode="auto">
          <a:xfrm>
            <a:off x="2094672" y="3079699"/>
            <a:ext cx="1619250" cy="565201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STRATEJİK PLANLAMA</a:t>
            </a:r>
          </a:p>
          <a:p>
            <a:pPr algn="ctr"/>
            <a:r>
              <a:rPr lang="tr-TR" sz="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ŞUBE MÜDÜRLÜĞÜ</a:t>
            </a:r>
          </a:p>
        </p:txBody>
      </p:sp>
      <p:sp>
        <p:nvSpPr>
          <p:cNvPr id="52" name="Line 5"/>
          <p:cNvSpPr>
            <a:spLocks noChangeShapeType="1"/>
          </p:cNvSpPr>
          <p:nvPr/>
        </p:nvSpPr>
        <p:spPr bwMode="auto">
          <a:xfrm>
            <a:off x="2987279" y="2780928"/>
            <a:ext cx="0" cy="143246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 flipH="1">
            <a:off x="2987278" y="4364037"/>
            <a:ext cx="0" cy="12353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tr-TR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 rot="10800000" flipV="1">
            <a:off x="4104256" y="3917904"/>
            <a:ext cx="1763887" cy="446629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İbrahim Halil ÜNLÜ</a:t>
            </a:r>
          </a:p>
          <a:p>
            <a:pPr algn="ctr"/>
            <a:r>
              <a:rPr lang="tr-TR" sz="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Şube Müdür V.</a:t>
            </a:r>
          </a:p>
        </p:txBody>
      </p:sp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4104255" y="4660901"/>
            <a:ext cx="1763888" cy="741246"/>
          </a:xfrm>
          <a:prstGeom prst="rect">
            <a:avLst/>
          </a:prstGeom>
          <a:solidFill>
            <a:srgbClr val="0066FF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D6B19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tr-TR" sz="8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sz="8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8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Memur Salih KILIÇ</a:t>
            </a:r>
          </a:p>
          <a:p>
            <a:pPr algn="ctr"/>
            <a:endParaRPr lang="tr-TR" sz="8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E77524B0-C788-4344-9B11-FE75C4C956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697" y="49344"/>
            <a:ext cx="1216595" cy="860425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328</TotalTime>
  <Words>94</Words>
  <Application>Microsoft Office PowerPoint</Application>
  <PresentationFormat>Ekran Gösterisi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Calibri</vt:lpstr>
      <vt:lpstr>Georgia</vt:lpstr>
      <vt:lpstr>Tahoma</vt:lpstr>
      <vt:lpstr>Times New Roman</vt:lpstr>
      <vt:lpstr>Trebuchet MS</vt:lpstr>
      <vt:lpstr>Hava Akımı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Muhammed</dc:creator>
  <cp:lastModifiedBy>IBRAHIM HALIL UNLU</cp:lastModifiedBy>
  <cp:revision>54</cp:revision>
  <dcterms:created xsi:type="dcterms:W3CDTF">2014-07-21T08:22:11Z</dcterms:created>
  <dcterms:modified xsi:type="dcterms:W3CDTF">2024-12-03T13:25:27Z</dcterms:modified>
</cp:coreProperties>
</file>